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Montserrat" panose="00000500000000000000" pitchFamily="50" charset="0"/>
      <p:regular r:id="rId51"/>
      <p:bold r:id="rId52"/>
      <p:italic r:id="rId53"/>
      <p:boldItalic r:id="rId54"/>
    </p:embeddedFont>
    <p:embeddedFont>
      <p:font typeface="Proxima Nova" panose="020B0604020202020204" charset="0"/>
      <p:regular r:id="rId55"/>
      <p:bold r:id="rId56"/>
      <p:italic r:id="rId57"/>
      <p:boldItalic r:id="rId58"/>
    </p:embeddedFont>
    <p:embeddedFont>
      <p:font typeface="Raleway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n8SyxJQ0Dc6GjevOSrvapUdE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e67e941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be67e9418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e76aacd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be76aacd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e76aacd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be76aacd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e76aacd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be76aacd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e76aacd5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be76aacd5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e76aacd5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be76aacd5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e56c3e9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be56c3e93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e56c3e9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be56c3e93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e56c3e93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be56c3e93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e56c3e9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be56c3e9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e56c3e9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be56c3e9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e56c3e93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be56c3e93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e76aacd5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be76aacd5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e76aacd5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be76aacd5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e76aacd5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be76aacd5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e76aacd5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be76aacd5c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e76aacd5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be76aacd5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c4fe7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bc4fe7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262500c8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3b262500c8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262500c8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b262500c8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e76aacd5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3be76aacd5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e76aacd5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be76aacd5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e76aacd5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3be76aacd5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e76aacd5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be76aacd5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e76aacd5c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3be76aacd5c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be76aacd5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be76aacd5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be76aacd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3be76aacd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262500c8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b262500c8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e76aacd5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be76aacd5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be76aacd5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3be76aacd5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be76aacd5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3be76aacd5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c4fe74f7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bc4fe74f7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e67e941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be67e941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e67e941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be67e9418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Hot Pursuit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4-7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e67e94187_0_1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Auto Calibration - part 1</a:t>
            </a:r>
            <a:endParaRPr/>
          </a:p>
        </p:txBody>
      </p:sp>
      <p:sp>
        <p:nvSpPr>
          <p:cNvPr id="123" name="Google Shape;123;g3be67e94187_0_1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391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Auto Calibration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how it should work: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Position the ‘bot in a new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have any objects in front of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BTN-1 is pressed, the proximity sensors scan to automatically find the best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settings are saved until BTN-1 is pressed again.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g3be67e94187_0_13" title="SurveyTrans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800" y="959275"/>
            <a:ext cx="2588400" cy="172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e76aacd5c_0_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Calibration Algorithm</a:t>
            </a:r>
            <a:endParaRPr/>
          </a:p>
        </p:txBody>
      </p:sp>
      <p:sp>
        <p:nvSpPr>
          <p:cNvPr id="130" name="Google Shape;130;g3be76aacd5c_0_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522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First we will automate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setting.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look at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with a default value for the detection sensitivity. Use the maximum possible threshold (100).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already set at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Scan for the best threshold within that power.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g3be76aacd5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33" y="3641983"/>
            <a:ext cx="5579325" cy="9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e76aacd5c_0_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Calibration Algorithm</a:t>
            </a:r>
            <a:endParaRPr/>
          </a:p>
        </p:txBody>
      </p:sp>
      <p:sp>
        <p:nvSpPr>
          <p:cNvPr id="137" name="Google Shape;137;g3be76aacd5c_0_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522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 the left sensor to see if something was detected.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know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prox.range()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returns a tuple, so check the number for LEFT in the tuple.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something is detected, that number becomes the new value for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g3be76aacd5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011" y="3589000"/>
            <a:ext cx="4961625" cy="11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e76aacd5c_0_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Calibration Algorithm</a:t>
            </a:r>
            <a:endParaRPr/>
          </a:p>
        </p:txBody>
      </p:sp>
      <p:sp>
        <p:nvSpPr>
          <p:cNvPr id="144" name="Google Shape;144;g3be76aacd5c_0_1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522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also need to check the right sensor to see if something was detected.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something is detected, we want the lowest number to become the new value for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min()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selects the lowest (or minimum) number.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g3be76aacd5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600" y="3174481"/>
            <a:ext cx="5639375" cy="18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be76aacd5c_0_15"/>
          <p:cNvSpPr/>
          <p:nvPr/>
        </p:nvSpPr>
        <p:spPr>
          <a:xfrm>
            <a:off x="2327575" y="4025100"/>
            <a:ext cx="5668500" cy="1008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e76aacd5c_0_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Calibration Algorithm</a:t>
            </a:r>
            <a:endParaRPr/>
          </a:p>
        </p:txBody>
      </p:sp>
      <p:sp>
        <p:nvSpPr>
          <p:cNvPr id="152" name="Google Shape;152;g3be76aacd5c_0_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175900" cy="3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have the detection threshold. But we want it to be just a little bit lower – 5 % less than the maximum (100).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print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g3be76aacd5c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30" y="2449925"/>
            <a:ext cx="7394175" cy="8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59" name="Google Shape;159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65799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put the algorithm into the program.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program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HotPursuit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b2558cca1a_0_43"/>
          <p:cNvPicPr preferRelativeResize="0"/>
          <p:nvPr/>
        </p:nvPicPr>
        <p:blipFill rotWithShape="1">
          <a:blip r:embed="rId4">
            <a:alphaModFix/>
          </a:blip>
          <a:srcRect b="12967"/>
          <a:stretch/>
        </p:blipFill>
        <p:spPr>
          <a:xfrm>
            <a:off x="872975" y="2326725"/>
            <a:ext cx="4784325" cy="22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e76aacd5c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67" name="Google Shape;167;g3be76aacd5c_0_32"/>
          <p:cNvSpPr txBox="1">
            <a:spLocks noGrp="1"/>
          </p:cNvSpPr>
          <p:nvPr>
            <p:ph type="body" idx="1"/>
          </p:nvPr>
        </p:nvSpPr>
        <p:spPr>
          <a:xfrm>
            <a:off x="311700" y="980025"/>
            <a:ext cx="65799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by checking for a button press (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statement). You want to calibrate the ‘bot whenever BTN-1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Include all the code for the algorithm as a block under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last two lines are not part of the block. Be careful with your indenting.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8" name="Google Shape;168;g3be76aacd5c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e56c3e937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 code</a:t>
            </a:r>
            <a:endParaRPr/>
          </a:p>
        </p:txBody>
      </p:sp>
      <p:pic>
        <p:nvPicPr>
          <p:cNvPr id="174" name="Google Shape;174;g3be56c3e937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be56c3e937_0_15"/>
          <p:cNvPicPr preferRelativeResize="0"/>
          <p:nvPr/>
        </p:nvPicPr>
        <p:blipFill rotWithShape="1">
          <a:blip r:embed="rId4">
            <a:alphaModFix/>
          </a:blip>
          <a:srcRect t="24619"/>
          <a:stretch/>
        </p:blipFill>
        <p:spPr>
          <a:xfrm>
            <a:off x="729925" y="1024500"/>
            <a:ext cx="6102600" cy="36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be56c3e937_0_15"/>
          <p:cNvSpPr/>
          <p:nvPr/>
        </p:nvSpPr>
        <p:spPr>
          <a:xfrm>
            <a:off x="1251275" y="1286275"/>
            <a:ext cx="5749200" cy="2808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e56c3e937_0_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82" name="Google Shape;182;g3be56c3e937_0_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595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on any surface surface.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proximity sensors are using the initial values of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Press BTN-1.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Look at the console panel to see the new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g3be56c3e937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be56c3e937_0_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89" name="Google Shape;189;g3be56c3e937_0_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99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don’t have to stop the code to try another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Just place CodeBot on another surface and press BTN-1. See the new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value in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at least three different surfaces and record the results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g3be56c3e937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7 Lesson 2 log, answer the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is the proximity sensor similar to the line sensor?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#5: Auto Calibration - part 2</a:t>
            </a:r>
            <a:endParaRPr/>
          </a:p>
        </p:txBody>
      </p:sp>
      <p:sp>
        <p:nvSpPr>
          <p:cNvPr id="196" name="Google Shape;196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3642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might notice an error.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Did you try pointing CodeBot in the air, with no surface?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prox.range()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returns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(-1, -1)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should be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not 95.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can fix this bug with an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" name="Google Shape;197;g3b2558cca1a_0_49" title="lady_bug_bu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500" y="1005323"/>
            <a:ext cx="2496800" cy="16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e56c3e937_0_4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#5: Calibration Algorithm</a:t>
            </a:r>
            <a:endParaRPr/>
          </a:p>
        </p:txBody>
      </p:sp>
      <p:sp>
        <p:nvSpPr>
          <p:cNvPr id="203" name="Google Shape;203;g3be56c3e937_0_41"/>
          <p:cNvSpPr txBox="1">
            <a:spLocks noGrp="1"/>
          </p:cNvSpPr>
          <p:nvPr>
            <p:ph type="body" idx="1"/>
          </p:nvPr>
        </p:nvSpPr>
        <p:spPr>
          <a:xfrm>
            <a:off x="428750" y="914100"/>
            <a:ext cx="7081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First change the initial value of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to something higher than 100.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an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statement.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no object was detected,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didn’t change, so set it to the maximum value of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Otherwise, decrease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by 5.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g3be56c3e937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975" y="1752757"/>
            <a:ext cx="1974200" cy="4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be56c3e937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851" y="3771801"/>
            <a:ext cx="2664625" cy="12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e56c3e937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11" name="Google Shape;211;g3be56c3e937_0_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71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program to include the “bug” fix.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Point CodeBot in the air so there is no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 and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BTN-1.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results in your mission log.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2" name="Google Shape;212;g3be56c3e937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e56c3e937_0_70"/>
          <p:cNvSpPr txBox="1">
            <a:spLocks noGrp="1"/>
          </p:cNvSpPr>
          <p:nvPr>
            <p:ph type="title"/>
          </p:nvPr>
        </p:nvSpPr>
        <p:spPr>
          <a:xfrm>
            <a:off x="294200" y="23501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 Code</a:t>
            </a:r>
            <a:endParaRPr/>
          </a:p>
        </p:txBody>
      </p:sp>
      <p:pic>
        <p:nvPicPr>
          <p:cNvPr id="218" name="Google Shape;218;g3be56c3e937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be56c3e937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75" y="809550"/>
            <a:ext cx="6069625" cy="42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be56c3e937_0_70"/>
          <p:cNvSpPr/>
          <p:nvPr/>
        </p:nvSpPr>
        <p:spPr>
          <a:xfrm>
            <a:off x="1548800" y="1330025"/>
            <a:ext cx="1224900" cy="262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be56c3e937_0_70"/>
          <p:cNvSpPr/>
          <p:nvPr/>
        </p:nvSpPr>
        <p:spPr>
          <a:xfrm>
            <a:off x="1508700" y="3346225"/>
            <a:ext cx="2481300" cy="1134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e76aacd5c_0_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27" name="Google Shape;227;g3be76aacd5c_0_4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three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28" name="Google Shape;228;g3be76aacd5c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be76aacd5c_0_48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 i="0" u="none" strike="noStrike" cap="non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g3be76aacd5c_0_48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be76aacd5c_0_48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House Cleaning</a:t>
            </a:r>
            <a:endParaRPr/>
          </a:p>
        </p:txBody>
      </p:sp>
      <p:sp>
        <p:nvSpPr>
          <p:cNvPr id="237" name="Google Shape;237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for some chores!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Most of the code from the last two objectives is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crying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be made into a function.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(Can you hear it?)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Sometimes being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great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programmer requires you to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slow down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improve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g3b2558cca1a_0_74" title="housekeep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400" y="1005325"/>
            <a:ext cx="3067800" cy="20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e76aacd5c_0_110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House Cleaning</a:t>
            </a:r>
            <a:endParaRPr/>
          </a:p>
        </p:txBody>
      </p:sp>
      <p:sp>
        <p:nvSpPr>
          <p:cNvPr id="244" name="Google Shape;244;g3be76aacd5c_0_110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for some chores!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Take some time to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organize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by moving your threshold calibration code to its own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define a new function for this, that assigns a value to the global variable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5" name="Google Shape;245;g3be76aacd5c_0_110" title="housekeep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250" y="1005324"/>
            <a:ext cx="2706950" cy="18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e76aacd5c_0_12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Concept:</a:t>
            </a:r>
            <a:r>
              <a:rPr lang="en"/>
              <a:t> </a:t>
            </a:r>
            <a:r>
              <a:rPr lang="en" i="1"/>
              <a:t>Locals and Globals</a:t>
            </a:r>
            <a:endParaRPr/>
          </a:p>
        </p:txBody>
      </p:sp>
      <p:sp>
        <p:nvSpPr>
          <p:cNvPr id="251" name="Google Shape;251;g3be76aacd5c_0_12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0850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defined (created) outside a function are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exist the whole time a program is running.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can be used and accessed anywhere.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That’s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scope.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e76aacd5c_0_11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Concept:</a:t>
            </a:r>
            <a:r>
              <a:rPr lang="en"/>
              <a:t> </a:t>
            </a:r>
            <a:r>
              <a:rPr lang="en" i="1"/>
              <a:t>Locals and Globals</a:t>
            </a:r>
            <a:endParaRPr i="1"/>
          </a:p>
        </p:txBody>
      </p:sp>
      <p:sp>
        <p:nvSpPr>
          <p:cNvPr id="257" name="Google Shape;257;g3be76aacd5c_0_11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5765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defined (created) inside functions are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local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only exist while the function is running.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they go away.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That’s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local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scope.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local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variable cannot be used or accessed outside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be76aacd5c_0_12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Concept:</a:t>
            </a:r>
            <a:r>
              <a:rPr lang="en"/>
              <a:t> </a:t>
            </a:r>
            <a:r>
              <a:rPr lang="en" i="1"/>
              <a:t>Locals and Globals</a:t>
            </a:r>
            <a:endParaRPr/>
          </a:p>
        </p:txBody>
      </p:sp>
      <p:sp>
        <p:nvSpPr>
          <p:cNvPr id="263" name="Google Shape;263;g3be76aacd5c_0_12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63100" cy="3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a variable is assigned a value in a function, it is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local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what if you need it to be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 global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keyword at the beginning of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will remain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instead of becoming a local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4" name="Google Shape;264;g3be76aacd5c_0_126"/>
          <p:cNvPicPr preferRelativeResize="0"/>
          <p:nvPr/>
        </p:nvPicPr>
        <p:blipFill rotWithShape="1">
          <a:blip r:embed="rId3">
            <a:alphaModFix/>
          </a:blip>
          <a:srcRect r="52856"/>
          <a:stretch/>
        </p:blipFill>
        <p:spPr>
          <a:xfrm>
            <a:off x="2282000" y="2884425"/>
            <a:ext cx="2530625" cy="5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c4fe74f7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75" name="Google Shape;75;g3bc4fe74f7f_0_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4645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 you will: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in-depth with the proximity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code to detect, pursue and avoid objects.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sensors add an awesome new dimension to CodeBot’s capabilities!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bc4fe74f7f_0_1" title="ProxCa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600" y="1220825"/>
            <a:ext cx="3063000" cy="20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262500c8b_0_5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House Cleaning</a:t>
            </a:r>
            <a:endParaRPr/>
          </a:p>
        </p:txBody>
      </p:sp>
      <p:sp>
        <p:nvSpPr>
          <p:cNvPr id="270" name="Google Shape;270;g3b262500c8b_0_5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431200" cy="4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Define a function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Usually functions are defined near the top of a program, just below the variables and constants.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the function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cal_thresh()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 as the first line of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cut the code for the function from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 button press and paste it in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 from the button press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print statement in the main program to display the power and threshold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42d1ab7d6_0_48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276" name="Google Shape;276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71937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for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cal_thresh()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global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Cut the code for the function from the main program and paste it in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 in the if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print statement to display the power and threshold values.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7" name="Google Shape;277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262500c8b_0_187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 Code</a:t>
            </a:r>
            <a:endParaRPr/>
          </a:p>
        </p:txBody>
      </p:sp>
      <p:pic>
        <p:nvPicPr>
          <p:cNvPr id="283" name="Google Shape;283;g3b262500c8b_0_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b262500c8b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925" y="835253"/>
            <a:ext cx="5132725" cy="42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b262500c8b_0_187"/>
          <p:cNvSpPr/>
          <p:nvPr/>
        </p:nvSpPr>
        <p:spPr>
          <a:xfrm>
            <a:off x="778925" y="1487675"/>
            <a:ext cx="5504700" cy="365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be76aacd5c_0_185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 Code</a:t>
            </a:r>
            <a:endParaRPr/>
          </a:p>
        </p:txBody>
      </p:sp>
      <p:pic>
        <p:nvPicPr>
          <p:cNvPr id="291" name="Google Shape;291;g3be76aacd5c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be76aacd5c_0_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00" y="1073575"/>
            <a:ext cx="5804200" cy="23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be76aacd5c_0_185"/>
          <p:cNvSpPr/>
          <p:nvPr/>
        </p:nvSpPr>
        <p:spPr>
          <a:xfrm>
            <a:off x="1268925" y="1811425"/>
            <a:ext cx="5504700" cy="927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e76aacd5c_0_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299" name="Google Shape;299;g3be76aacd5c_0_193"/>
          <p:cNvSpPr txBox="1">
            <a:spLocks noGrp="1"/>
          </p:cNvSpPr>
          <p:nvPr>
            <p:ph type="body" idx="1"/>
          </p:nvPr>
        </p:nvSpPr>
        <p:spPr>
          <a:xfrm>
            <a:off x="311700" y="1006275"/>
            <a:ext cx="68595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CodeBot on any surface surface.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Press BTN-1.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Look at the console panel to see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code should work the same as Objective 5, but now it uses a function!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0" name="Google Shape;300;g3be76aacd5c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be76aacd5c_0_19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POWER</a:t>
            </a:r>
            <a:endParaRPr/>
          </a:p>
        </p:txBody>
      </p:sp>
      <p:sp>
        <p:nvSpPr>
          <p:cNvPr id="306" name="Google Shape;306;g3be76aacd5c_0_19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4597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are ready for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calibrates the detection sensitivity threshold.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Next it needs to calibrate the best power level.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loop to cycle through each power level.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Stop the loop when either LEFT or RIGHT sensors detect a reflection.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" name="Google Shape;307;g3be76aacd5c_0_199" title="gri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550" y="1005315"/>
            <a:ext cx="3067800" cy="189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be76aacd5c_0_20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Calibration Algorithm</a:t>
            </a:r>
            <a:endParaRPr/>
          </a:p>
        </p:txBody>
      </p:sp>
      <p:sp>
        <p:nvSpPr>
          <p:cNvPr id="313" name="Google Shape;313;g3be76aacd5c_0_20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2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another function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cal_power()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will call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cal_thresh()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will assign a value to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so use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with the value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4" name="Google Shape;314;g3be76aacd5c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32" y="3478350"/>
            <a:ext cx="3783800" cy="12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e76aacd5c_0_21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Calibration Algorithm</a:t>
            </a:r>
            <a:endParaRPr/>
          </a:p>
        </p:txBody>
      </p:sp>
      <p:sp>
        <p:nvSpPr>
          <p:cNvPr id="320" name="Google Shape;320;g3be76aacd5c_0_21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2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loop through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levels, and call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cal_thresh()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each power level.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Break out of the loop when either LEFT or RIGHT detects a reflection.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1" name="Google Shape;321;g3be76aacd5c_0_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050" y="2742925"/>
            <a:ext cx="4053500" cy="2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be76aacd5c_0_214"/>
          <p:cNvSpPr/>
          <p:nvPr/>
        </p:nvSpPr>
        <p:spPr>
          <a:xfrm>
            <a:off x="1242525" y="3701350"/>
            <a:ext cx="4053600" cy="1321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be76aacd5c_0_22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Calibration Algorithm</a:t>
            </a:r>
            <a:endParaRPr/>
          </a:p>
        </p:txBody>
      </p:sp>
      <p:sp>
        <p:nvSpPr>
          <p:cNvPr id="328" name="Google Shape;328;g3be76aacd5c_0_22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42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forget to increment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inside the loop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(but not inside the if statement)!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9" name="Google Shape;329;g3be76aacd5c_0_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525" y="1811100"/>
            <a:ext cx="5066339" cy="32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be76aacd5c_0_222"/>
          <p:cNvSpPr/>
          <p:nvPr/>
        </p:nvSpPr>
        <p:spPr>
          <a:xfrm>
            <a:off x="1242525" y="4576375"/>
            <a:ext cx="5191200" cy="446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be76aacd5c_0_230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336" name="Google Shape;336;g3be76aacd5c_0_230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71937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for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cal_power()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global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the loop for scanning the power levels.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Increment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7" name="Google Shape;337;g3be76aacd5c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262500c8b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82" name="Google Shape;82;g3b262500c8b_0_13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80301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basic proximity sensors detect() function to make a presence detector.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Experiment with light and dark ground-surfaces to find the best emitter power and detection threshold levels for each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range() function to make an interactive display of object reflectivity.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e76aacd5c_0_242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 Code</a:t>
            </a:r>
            <a:endParaRPr/>
          </a:p>
        </p:txBody>
      </p:sp>
      <p:pic>
        <p:nvPicPr>
          <p:cNvPr id="343" name="Google Shape;343;g3be76aacd5c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be76aacd5c_0_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750" y="1058575"/>
            <a:ext cx="5190725" cy="32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be76aacd5c_0_236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350" name="Google Shape;350;g3be76aacd5c_0_236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7193700" cy="3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call_power()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in the main program, instead of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cal_thresh()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1" name="Google Shape;351;g3be76aacd5c_0_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be76aacd5c_0_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75" y="2211925"/>
            <a:ext cx="6408474" cy="20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be76aacd5c_0_236"/>
          <p:cNvSpPr/>
          <p:nvPr/>
        </p:nvSpPr>
        <p:spPr>
          <a:xfrm>
            <a:off x="647525" y="3062575"/>
            <a:ext cx="4270200" cy="34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be76aacd5c_0_2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359" name="Google Shape;359;g3be76aacd5c_0_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671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console panel and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Press BTN-1.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at least three different surfaces, pressing BTN-1 each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Record the results in the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0" name="Google Shape;360;g3be76aacd5c_0_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ab35a42d29_0_114"/>
          <p:cNvSpPr txBox="1">
            <a:spLocks noGrp="1"/>
          </p:cNvSpPr>
          <p:nvPr>
            <p:ph type="title"/>
          </p:nvPr>
        </p:nvSpPr>
        <p:spPr>
          <a:xfrm>
            <a:off x="311700" y="16758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366" name="Google Shape;366;g3ab35a42d29_0_114"/>
          <p:cNvSpPr txBox="1">
            <a:spLocks noGrp="1"/>
          </p:cNvSpPr>
          <p:nvPr>
            <p:ph type="body" idx="1"/>
          </p:nvPr>
        </p:nvSpPr>
        <p:spPr>
          <a:xfrm>
            <a:off x="311700" y="687900"/>
            <a:ext cx="56679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‘bot is pointed up, with no surface, the code will throw a runtime error in the cal_power() function. Fix the error. You can use in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statement, similar to the “bug” fix for the threshold.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g3ab35a42d2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7 Lesson 2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something you learned about proximity sensors during this lesson?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something you learned about functions during this lesson?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74" name="Google Shape;3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c4fe74f7f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88" name="Google Shape;88;g3bc4fe74f7f_0_7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80301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calibration functions so CodeBot can adapt to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Bring in the motors for a FaceOff challenge.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a “Curious Puppy Bot” that will chase a ball around.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g3bc4fe74f7f_0_7" title="CatEyes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975" y="3322475"/>
            <a:ext cx="3848002" cy="17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7: Hot Pursuit</a:t>
            </a:r>
            <a:endParaRPr/>
          </a:p>
        </p:txBody>
      </p:sp>
      <p:sp>
        <p:nvSpPr>
          <p:cNvPr id="95" name="Google Shape;95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58770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fourth goal: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calibration functions so CodeBot can adapt to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g387ddd4682a_0_8" title="ProxCa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700" y="1068425"/>
            <a:ext cx="2634526" cy="17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Auto Calibration - part 1</a:t>
            </a:r>
            <a:endParaRPr/>
          </a:p>
        </p:txBody>
      </p:sp>
      <p:sp>
        <p:nvSpPr>
          <p:cNvPr id="102" name="Google Shape;102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4513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have noticed some similarities between the line sensors and the proximity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Both are based on reflected infrared light.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both require the ‘bot to adapt to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g37f70a3ec4e_0_24" title="SurveyTrans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00" y="959275"/>
            <a:ext cx="2879700" cy="19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e67e94187_0_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Auto Calibration - part 1</a:t>
            </a:r>
            <a:endParaRPr/>
          </a:p>
        </p:txBody>
      </p:sp>
      <p:sp>
        <p:nvSpPr>
          <p:cNvPr id="109" name="Google Shape;109;g3be67e94187_0_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7186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Surfaces with different ground reflection require different values for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saw this in Lesson 1 when you experimented with different combinations of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power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thresh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prox.range()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helped find the best threshold for a given power.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g3be67e94187_0_1" title="SurveyTrans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175" y="959275"/>
            <a:ext cx="2723026" cy="18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e67e94187_0_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#4: Auto Calibration - part 1</a:t>
            </a:r>
            <a:endParaRPr/>
          </a:p>
        </p:txBody>
      </p:sp>
      <p:sp>
        <p:nvSpPr>
          <p:cNvPr id="116" name="Google Shape;116;g3be67e94187_0_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391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Auto Calibration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have auto-calibrated the line sensors in Mission 6.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calibrate a sensor, you adapt it to the environment by determining the best settings.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Using code, you can have CodeBot calibrate its proximity sensors automatically when a button is pressed.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g3be67e94187_0_7" title="SurveyTrans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800" y="959275"/>
            <a:ext cx="2588400" cy="172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On-screen Show (16:9)</PresentationFormat>
  <Paragraphs>204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Proxima Nova</vt:lpstr>
      <vt:lpstr>Calibri</vt:lpstr>
      <vt:lpstr>Montserrat</vt:lpstr>
      <vt:lpstr>Consolas</vt:lpstr>
      <vt:lpstr>Raleway</vt:lpstr>
      <vt:lpstr>Plum</vt:lpstr>
      <vt:lpstr>Hot Pursuit</vt:lpstr>
      <vt:lpstr>Pre-Mission Warm-Up</vt:lpstr>
      <vt:lpstr>Mission 7: Hot Pursuit</vt:lpstr>
      <vt:lpstr>Mission 7: Hot Pursuit</vt:lpstr>
      <vt:lpstr>Mission 7: Hot Pursuit</vt:lpstr>
      <vt:lpstr>Mission 7: Hot Pursuit</vt:lpstr>
      <vt:lpstr>Objective #4: Auto Calibration - part 1</vt:lpstr>
      <vt:lpstr>Objective #4: Auto Calibration - part 1</vt:lpstr>
      <vt:lpstr>Objective #4: Auto Calibration - part 1</vt:lpstr>
      <vt:lpstr>Objective #4: Auto Calibration - part 1</vt:lpstr>
      <vt:lpstr>Objective #4: Calibration Algorithm</vt:lpstr>
      <vt:lpstr>Objective #4: Calibration Algorithm</vt:lpstr>
      <vt:lpstr>Objective #4: Calibration Algorithm</vt:lpstr>
      <vt:lpstr>Objective #4: Calibration Algorithm</vt:lpstr>
      <vt:lpstr>Objective #4 Activity</vt:lpstr>
      <vt:lpstr>Objective #4 Activity</vt:lpstr>
      <vt:lpstr>Objective #4 Activity code</vt:lpstr>
      <vt:lpstr>Objective #4 Activity</vt:lpstr>
      <vt:lpstr>Objective #4 Activity</vt:lpstr>
      <vt:lpstr>Objective #5: Auto Calibration - part 2</vt:lpstr>
      <vt:lpstr>Objective #5: Calibration Algorithm</vt:lpstr>
      <vt:lpstr>Objective #5 Activity</vt:lpstr>
      <vt:lpstr>Objective #5 Activity Code</vt:lpstr>
      <vt:lpstr>Mission quiz</vt:lpstr>
      <vt:lpstr>Objective #6: House Cleaning</vt:lpstr>
      <vt:lpstr>Objective #6: House Cleaning</vt:lpstr>
      <vt:lpstr>Concept: Locals and Globals</vt:lpstr>
      <vt:lpstr>Concept: Locals and Globals</vt:lpstr>
      <vt:lpstr>Concept: Locals and Globals</vt:lpstr>
      <vt:lpstr>Objective #6: House Cleaning</vt:lpstr>
      <vt:lpstr>Objective #6 Activity</vt:lpstr>
      <vt:lpstr>Objective #6 Activity Code</vt:lpstr>
      <vt:lpstr>Objective #6 Activity Code</vt:lpstr>
      <vt:lpstr>Objective #6 Activity</vt:lpstr>
      <vt:lpstr>Objective #7: POWER</vt:lpstr>
      <vt:lpstr>Objective #7: Calibration Algorithm</vt:lpstr>
      <vt:lpstr>Objective #7: Calibration Algorithm</vt:lpstr>
      <vt:lpstr>Objective #7: Calibration Algorithm</vt:lpstr>
      <vt:lpstr>Objective #7 Activity</vt:lpstr>
      <vt:lpstr>Objective #7 Activity Code</vt:lpstr>
      <vt:lpstr>Objective #7 Activity</vt:lpstr>
      <vt:lpstr>Objective #7 Activity</vt:lpstr>
      <vt:lpstr>Extension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2026-02-23T00:32:50Z</dcterms:modified>
</cp:coreProperties>
</file>